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8" r:id="rId10"/>
    <p:sldId id="264" r:id="rId11"/>
    <p:sldId id="265" r:id="rId12"/>
    <p:sldId id="266" r:id="rId13"/>
    <p:sldId id="267" r:id="rId14"/>
    <p:sldId id="279" r:id="rId15"/>
    <p:sldId id="280" r:id="rId16"/>
    <p:sldId id="281" r:id="rId17"/>
    <p:sldId id="282" r:id="rId18"/>
    <p:sldId id="271" r:id="rId19"/>
    <p:sldId id="272" r:id="rId20"/>
    <p:sldId id="273" r:id="rId21"/>
    <p:sldId id="274" r:id="rId22"/>
    <p:sldId id="283" r:id="rId23"/>
    <p:sldId id="284" r:id="rId24"/>
    <p:sldId id="285" r:id="rId25"/>
    <p:sldId id="286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1"/>
  </p:normalViewPr>
  <p:slideViewPr>
    <p:cSldViewPr>
      <p:cViewPr varScale="1">
        <p:scale>
          <a:sx n="100" d="100"/>
          <a:sy n="100" d="100"/>
        </p:scale>
        <p:origin x="904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70933" y="1"/>
            <a:ext cx="5037667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9565" y="914401"/>
            <a:ext cx="9262836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98985" y="4402667"/>
            <a:ext cx="7683417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67698" y="6117337"/>
            <a:ext cx="1143297" cy="365125"/>
          </a:xfrm>
        </p:spPr>
        <p:txBody>
          <a:bodyPr/>
          <a:lstStyle/>
          <a:p>
            <a:fld id="{4910D4EB-FB23-4D91-ADBE-DB63252DE0DF}" type="datetimeFigureOut">
              <a:rPr lang="en-US" smtClean="0"/>
              <a:t>2/1/20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831644" y="6117337"/>
            <a:ext cx="481258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33760" y="6117337"/>
            <a:ext cx="548640" cy="365125"/>
          </a:xfrm>
        </p:spPr>
        <p:txBody>
          <a:bodyPr/>
          <a:lstStyle/>
          <a:p>
            <a:fld id="{6829C987-2506-4A30-8047-B30315D3315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70933" y="3771900"/>
            <a:ext cx="48260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747185" y="3867150"/>
            <a:ext cx="82551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091886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698" y="4732865"/>
            <a:ext cx="1002132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634" y="932112"/>
            <a:ext cx="8228087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698" y="5299603"/>
            <a:ext cx="1002132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0D4EB-FB23-4D91-ADBE-DB63252DE0DF}" type="datetimeFigureOut">
              <a:rPr lang="en-US" smtClean="0"/>
              <a:t>2/1/20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9C987-2506-4A30-8047-B30315D3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498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700" y="685800"/>
            <a:ext cx="1002132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699" y="4343400"/>
            <a:ext cx="1002132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0D4EB-FB23-4D91-ADBE-DB63252DE0DF}" type="datetimeFigureOut">
              <a:rPr lang="en-US" smtClean="0"/>
              <a:t>2/1/20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9C987-2506-4A30-8047-B30315D3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4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292562" y="863023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6263" y="2819399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2322" y="685801"/>
            <a:ext cx="9298820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30980" y="3428999"/>
            <a:ext cx="8841504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698" y="4343400"/>
            <a:ext cx="1002132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0D4EB-FB23-4D91-ADBE-DB63252DE0DF}" type="datetimeFigureOut">
              <a:rPr lang="en-US" smtClean="0"/>
              <a:t>2/1/20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9C987-2506-4A30-8047-B30315D3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25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701" y="3308581"/>
            <a:ext cx="1002131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699" y="4777381"/>
            <a:ext cx="1002132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0D4EB-FB23-4D91-ADBE-DB63252DE0DF}" type="datetimeFigureOut">
              <a:rPr lang="en-US" smtClean="0"/>
              <a:t>2/1/20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9C987-2506-4A30-8047-B30315D3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1030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292562" y="863023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6263" y="2819399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2322" y="685801"/>
            <a:ext cx="9298820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700" y="3886200"/>
            <a:ext cx="1002132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699" y="4775200"/>
            <a:ext cx="1002132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0D4EB-FB23-4D91-ADBE-DB63252DE0DF}" type="datetimeFigureOut">
              <a:rPr lang="en-US" smtClean="0"/>
              <a:t>2/1/20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9C987-2506-4A30-8047-B30315D3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9490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701" y="685802"/>
            <a:ext cx="1002132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699" y="3505200"/>
            <a:ext cx="1002132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699" y="4343400"/>
            <a:ext cx="1002132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0D4EB-FB23-4D91-ADBE-DB63252DE0DF}" type="datetimeFigureOut">
              <a:rPr lang="en-US" smtClean="0"/>
              <a:t>2/1/20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9C987-2506-4A30-8047-B30315D3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6138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0D4EB-FB23-4D91-ADBE-DB63252DE0DF}" type="datetimeFigureOut">
              <a:rPr lang="en-US" smtClean="0"/>
              <a:t>2/1/20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9C987-2506-4A30-8047-B30315D3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3299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5191" y="685800"/>
            <a:ext cx="1770831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699" y="685800"/>
            <a:ext cx="8021831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0D4EB-FB23-4D91-ADBE-DB63252DE0DF}" type="datetimeFigureOut">
              <a:rPr lang="en-US" smtClean="0"/>
              <a:t>2/1/20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9C987-2506-4A30-8047-B30315D3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519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9512" y="457201"/>
            <a:ext cx="10272889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9512" y="2667000"/>
            <a:ext cx="10272889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92440" y="6108174"/>
            <a:ext cx="1143297" cy="365125"/>
          </a:xfrm>
        </p:spPr>
        <p:txBody>
          <a:bodyPr/>
          <a:lstStyle/>
          <a:p>
            <a:fld id="{4910D4EB-FB23-4D91-ADBE-DB63252DE0DF}" type="datetimeFigureOut">
              <a:rPr lang="en-US" smtClean="0"/>
              <a:t>2/1/20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30197" y="6108174"/>
            <a:ext cx="708602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11957" y="6108174"/>
            <a:ext cx="570444" cy="365125"/>
          </a:xfrm>
        </p:spPr>
        <p:txBody>
          <a:bodyPr/>
          <a:lstStyle/>
          <a:p>
            <a:fld id="{6829C987-2506-4A30-8047-B30315D3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663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9328" y="2666999"/>
            <a:ext cx="8933073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9331" y="5027070"/>
            <a:ext cx="8933069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0D4EB-FB23-4D91-ADBE-DB63252DE0DF}" type="datetimeFigureOut">
              <a:rPr lang="en-US" smtClean="0"/>
              <a:t>2/1/20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31090" y="6116071"/>
            <a:ext cx="551311" cy="365125"/>
          </a:xfrm>
        </p:spPr>
        <p:txBody>
          <a:bodyPr/>
          <a:lstStyle/>
          <a:p>
            <a:fld id="{6829C987-2506-4A30-8047-B30315D3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791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9512" y="685802"/>
            <a:ext cx="10272889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09511" y="2667000"/>
            <a:ext cx="4986528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95872" y="2667000"/>
            <a:ext cx="4986528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0D4EB-FB23-4D91-ADBE-DB63252DE0DF}" type="datetimeFigureOut">
              <a:rPr lang="en-US" smtClean="0"/>
              <a:t>2/1/20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9C987-2506-4A30-8047-B30315D3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630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642" y="2658533"/>
            <a:ext cx="46083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697" y="3335337"/>
            <a:ext cx="4896331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2280" y="2667000"/>
            <a:ext cx="462374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9688" y="3335337"/>
            <a:ext cx="4896331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0D4EB-FB23-4D91-ADBE-DB63252DE0DF}" type="datetimeFigureOut">
              <a:rPr lang="en-US" smtClean="0"/>
              <a:t>2/1/20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9C987-2506-4A30-8047-B30315D3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634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0D4EB-FB23-4D91-ADBE-DB63252DE0DF}" type="datetimeFigureOut">
              <a:rPr lang="en-US" smtClean="0"/>
              <a:t>2/1/20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9C987-2506-4A30-8047-B30315D3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401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0D4EB-FB23-4D91-ADBE-DB63252DE0DF}" type="datetimeFigureOut">
              <a:rPr lang="en-US" smtClean="0"/>
              <a:t>2/1/20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9C987-2506-4A30-8047-B30315D3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428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699" y="1600200"/>
            <a:ext cx="355004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3404" y="685801"/>
            <a:ext cx="6242616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699" y="2971800"/>
            <a:ext cx="3550045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0D4EB-FB23-4D91-ADBE-DB63252DE0DF}" type="datetimeFigureOut">
              <a:rPr lang="en-US" smtClean="0"/>
              <a:t>2/1/20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9C987-2506-4A30-8047-B30315D3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24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3110" y="1752599"/>
            <a:ext cx="5427572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6661" y="914400"/>
            <a:ext cx="3281828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3110" y="3124199"/>
            <a:ext cx="5427572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0D4EB-FB23-4D91-ADBE-DB63252DE0DF}" type="datetimeFigureOut">
              <a:rPr lang="en-US" smtClean="0"/>
              <a:t>2/1/20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9C987-2506-4A30-8047-B30315D3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08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" y="1"/>
            <a:ext cx="2842684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09512" y="457201"/>
            <a:ext cx="10272889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9512" y="2667001"/>
            <a:ext cx="10272888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811573" y="6116071"/>
            <a:ext cx="1143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910D4EB-FB23-4D91-ADBE-DB63252DE0DF}" type="datetimeFigureOut">
              <a:rPr lang="en-US" smtClean="0"/>
              <a:t>2/1/20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9330" y="6116071"/>
            <a:ext cx="7086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31090" y="6116071"/>
            <a:ext cx="5513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829C987-2506-4A30-8047-B30315D3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62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41582" y="2057401"/>
            <a:ext cx="7175351" cy="2286000"/>
          </a:xfrm>
        </p:spPr>
        <p:txBody>
          <a:bodyPr>
            <a:normAutofit/>
          </a:bodyPr>
          <a:lstStyle/>
          <a:p>
            <a:pPr marL="182880" algn="ctr"/>
            <a:r>
              <a:rPr lang="zh-TW" altLang="en-US" sz="6000" dirty="0">
                <a:latin typeface="DFKai-SB" pitchFamily="65" charset="-120"/>
                <a:ea typeface="DFKai-SB" pitchFamily="65" charset="-120"/>
              </a:rPr>
              <a:t>榮耀歸於上帝</a:t>
            </a:r>
            <a:br>
              <a:rPr lang="en-US" altLang="zh-TW" sz="58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4000" dirty="0">
                <a:latin typeface="Candara" pitchFamily="34" charset="0"/>
                <a:ea typeface="DFKai-SB" pitchFamily="65" charset="-120"/>
              </a:rPr>
              <a:t>To God Be the Glory</a:t>
            </a:r>
            <a:endParaRPr lang="en-US" sz="40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4214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0"/>
            <a:ext cx="9144000" cy="5105400"/>
          </a:xfrm>
        </p:spPr>
        <p:txBody>
          <a:bodyPr>
            <a:normAutofit/>
          </a:bodyPr>
          <a:lstStyle/>
          <a:p>
            <a:pPr marL="182880" algn="ctr"/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2.</a:t>
            </a:r>
            <a:r>
              <a:rPr lang="en-US" altLang="zh-TW" sz="32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救主流出寶血</a:t>
            </a:r>
            <a:br>
              <a:rPr lang="en-US" altLang="zh-TW" sz="58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 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lau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chhut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po-huih</a:t>
            </a:r>
            <a:br>
              <a:rPr lang="en-PH" altLang="zh-TW" sz="6400" dirty="0">
                <a:latin typeface="Candara" pitchFamily="34" charset="0"/>
                <a:ea typeface="DFKai-SB" pitchFamily="65" charset="-120"/>
              </a:rPr>
            </a:br>
            <a:r>
              <a:rPr lang="en-PH" altLang="zh-TW" sz="64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完成這救恩</a:t>
            </a:r>
            <a:r>
              <a:rPr lang="zh-TW" altLang="en-US" sz="3500" dirty="0"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5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oan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-un,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br>
              <a:rPr lang="en-US" altLang="zh-TW" sz="58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200" dirty="0">
                <a:latin typeface="Candara" pitchFamily="34" charset="0"/>
                <a:ea typeface="DFKai-SB" pitchFamily="65" charset="-120"/>
              </a:rPr>
              <a:t>2. 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O perfect redemption,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the purchase of blood!</a:t>
            </a:r>
            <a:endParaRPr lang="en-US" sz="35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94799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152400"/>
            <a:ext cx="9144000" cy="5105400"/>
          </a:xfrm>
        </p:spPr>
        <p:txBody>
          <a:bodyPr>
            <a:normAutofit/>
          </a:bodyPr>
          <a:lstStyle/>
          <a:p>
            <a:pPr marL="182880" algn="ctr"/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當依靠主恩典</a:t>
            </a:r>
            <a:br>
              <a:rPr lang="en-US" altLang="zh-TW" sz="58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oa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Chu un- tian</a:t>
            </a:r>
            <a:br>
              <a:rPr lang="en-PH" altLang="zh-TW" sz="64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得上帝應允</a:t>
            </a:r>
            <a:r>
              <a:rPr lang="zh-TW" altLang="en-US" sz="3500" dirty="0"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5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tit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un,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br>
              <a:rPr lang="en-US" altLang="zh-TW" sz="58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To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ev’ry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believer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the promise of God;</a:t>
            </a:r>
            <a:endParaRPr lang="en-US" sz="35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84420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5334000"/>
          </a:xfrm>
        </p:spPr>
        <p:txBody>
          <a:bodyPr>
            <a:normAutofit/>
          </a:bodyPr>
          <a:lstStyle/>
          <a:p>
            <a:pPr marL="182880" algn="ctr"/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雖然背逆天父</a:t>
            </a:r>
            <a:br>
              <a:rPr lang="en-US" altLang="zh-TW" sz="58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Sui-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poe-gekThi</a:t>
            </a:r>
            <a:r>
              <a:rPr lang="en-US" altLang="zh-TW" sz="3500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-Pe</a:t>
            </a:r>
            <a:br>
              <a:rPr lang="en-PH" altLang="zh-TW" sz="6400" dirty="0">
                <a:latin typeface="DFKai-SB" pitchFamily="65" charset="-120"/>
                <a:ea typeface="DFKai-SB" pitchFamily="65" charset="-120"/>
              </a:rPr>
            </a:br>
            <a:r>
              <a:rPr lang="en-PH" altLang="zh-TW" sz="6400" dirty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滿心大污穢</a:t>
            </a:r>
            <a:r>
              <a:rPr lang="zh-TW" altLang="en-US" sz="3500" dirty="0"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5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moa- sim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u-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br>
              <a:rPr lang="en-US" altLang="zh-TW" sz="58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The vilest offender 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who truly believes,</a:t>
            </a:r>
            <a:endParaRPr lang="en-US" sz="35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254785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6342"/>
            <a:ext cx="9144000" cy="5105400"/>
          </a:xfrm>
        </p:spPr>
        <p:txBody>
          <a:bodyPr>
            <a:normAutofit/>
          </a:bodyPr>
          <a:lstStyle/>
          <a:p>
            <a:pPr marL="182880" algn="ctr"/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若誠心信靠祂</a:t>
            </a:r>
            <a:br>
              <a:rPr lang="en-US" altLang="zh-TW" sz="58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sim  sin-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I</a:t>
            </a:r>
            <a:br>
              <a:rPr lang="en-PH" altLang="zh-TW" sz="64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卽時得赦罪</a:t>
            </a:r>
            <a:r>
              <a:rPr lang="zh-TW" altLang="en-US" sz="3500" dirty="0">
                <a:latin typeface="DFKai-SB" pitchFamily="65" charset="-120"/>
                <a:ea typeface="DFKai-SB" pitchFamily="65" charset="-120"/>
              </a:rPr>
              <a:t>。</a:t>
            </a:r>
            <a:br>
              <a:rPr lang="en-US" altLang="zh-TW" sz="35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Chek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tit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.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br>
              <a:rPr lang="en-US" altLang="zh-TW" sz="58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That moment from Jesus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a pardon receives.</a:t>
            </a:r>
            <a:endParaRPr lang="en-US" sz="35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182663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0"/>
            <a:ext cx="9144000" cy="5410200"/>
          </a:xfrm>
        </p:spPr>
        <p:txBody>
          <a:bodyPr>
            <a:normAutofit/>
          </a:bodyPr>
          <a:lstStyle/>
          <a:p>
            <a:pPr marL="182880" algn="ctr"/>
            <a:r>
              <a:rPr lang="en-US" altLang="zh-TW" sz="4000" dirty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dirty="0"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dirty="0">
                <a:latin typeface="DFKai-SB" pitchFamily="65" charset="-120"/>
                <a:ea typeface="DFKai-SB" pitchFamily="65" charset="-120"/>
              </a:rPr>
              <a:t>)</a:t>
            </a:r>
            <a:br>
              <a:rPr lang="en-US" altLang="zh-TW" sz="64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讚美主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讚美主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O-   lo   Chu,     o-   lo   Chu,</a:t>
            </a:r>
            <a:br>
              <a:rPr lang="en-US" altLang="zh-TW" sz="3900" dirty="0">
                <a:latin typeface="Candara" pitchFamily="34" charset="0"/>
                <a:ea typeface="DFKai-SB" pitchFamily="65" charset="-120"/>
              </a:rPr>
            </a:br>
            <a:r>
              <a:rPr lang="zh-TW" altLang="en-US" sz="6400" dirty="0">
                <a:latin typeface="Candara" pitchFamily="34" charset="0"/>
                <a:ea typeface="DFKai-SB" pitchFamily="65" charset="-120"/>
              </a:rPr>
              <a:t>全地聽祂聲音</a:t>
            </a:r>
            <a:r>
              <a:rPr lang="en-US" altLang="zh-TW" sz="3900" dirty="0">
                <a:latin typeface="Candara" pitchFamily="34" charset="0"/>
                <a:ea typeface="DFKai-SB" pitchFamily="65" charset="-120"/>
              </a:rPr>
              <a:t>;</a:t>
            </a:r>
            <a:br>
              <a:rPr lang="en-US" altLang="zh-TW" sz="39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 toe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aseline="300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I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im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Praise the Lord, Praise the Lord 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Let the earth hear His voice!</a:t>
            </a:r>
            <a:endParaRPr lang="en-US" sz="35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764070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33997"/>
            <a:ext cx="9144000" cy="5029200"/>
          </a:xfrm>
        </p:spPr>
        <p:txBody>
          <a:bodyPr>
            <a:normAutofit/>
          </a:bodyPr>
          <a:lstStyle/>
          <a:p>
            <a:pPr marL="182880" algn="ctr"/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讚美主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讚美主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O-   lo   Chu,    o-   lo   Chu,</a:t>
            </a:r>
            <a:br>
              <a:rPr lang="en-US" altLang="zh-TW" sz="3900" dirty="0">
                <a:latin typeface="Candara" pitchFamily="34" charset="0"/>
                <a:ea typeface="DFKai-SB" pitchFamily="65" charset="-120"/>
              </a:rPr>
            </a:br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萬民出聲來吟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;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ban-bin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chhut-sia</a:t>
            </a:r>
            <a:r>
              <a:rPr lang="en-US" altLang="zh-TW" sz="3500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lai-gim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;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br>
              <a:rPr lang="en-US" altLang="zh-TW" sz="64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Praise the Lord, Praise the Lord 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Let the people rejoice</a:t>
            </a:r>
            <a:endParaRPr lang="en-US" sz="35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5035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26963"/>
            <a:ext cx="9144000" cy="5486400"/>
          </a:xfrm>
        </p:spPr>
        <p:txBody>
          <a:bodyPr>
            <a:normAutofit/>
          </a:bodyPr>
          <a:lstStyle/>
          <a:p>
            <a:pPr marL="182880" algn="ctr"/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當來信主耶穌</a:t>
            </a:r>
            <a:br>
              <a:rPr lang="en-US" altLang="zh-TW" sz="64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sin  Chu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so</a:t>
            </a:r>
            <a:br>
              <a:rPr lang="en-US" altLang="zh-TW" sz="64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得天父的愛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tit   Thi</a:t>
            </a:r>
            <a:r>
              <a:rPr lang="en-US" altLang="zh-TW" sz="3500" baseline="30000" dirty="0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Pe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 e 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O come to the Father 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thru Jesus the Son,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endParaRPr lang="en-US" sz="35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442454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榮光歸於上帝</a:t>
            </a:r>
            <a:endParaRPr lang="en-US" altLang="zh-TW" sz="58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Siong-te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功勞已經成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Kong-  lo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500" baseline="30000" dirty="0" err="1">
                <a:latin typeface="Candara" pitchFamily="34" charset="0"/>
                <a:ea typeface="DFKai-SB" pitchFamily="65" charset="-120"/>
              </a:rPr>
              <a:t>n</a:t>
            </a:r>
            <a:endParaRPr lang="en-US" altLang="zh-TW" sz="3500" baseline="300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And give Him the glory</a:t>
            </a:r>
          </a:p>
          <a:p>
            <a:pPr marL="45720" indent="0" algn="ctr">
              <a:buNone/>
            </a:pP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great things He hath done.</a:t>
            </a:r>
          </a:p>
          <a:p>
            <a:pPr marL="45720" indent="0" algn="ctr">
              <a:buNone/>
            </a:pPr>
            <a:br>
              <a:rPr lang="en-US" sz="3500" b="1" dirty="0"/>
            </a:br>
            <a:endParaRPr lang="en-US" sz="3500" b="1" dirty="0"/>
          </a:p>
          <a:p>
            <a:pPr marL="45720" indent="0" algn="ctr">
              <a:buNone/>
            </a:pPr>
            <a:endParaRPr lang="en-US" sz="3500" b="1" dirty="0"/>
          </a:p>
        </p:txBody>
      </p:sp>
    </p:spTree>
    <p:extLst>
      <p:ext uri="{BB962C8B-B14F-4D97-AF65-F5344CB8AC3E}">
        <p14:creationId xmlns:p14="http://schemas.microsoft.com/office/powerpoint/2010/main" val="1100749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0"/>
            <a:ext cx="9144000" cy="5181600"/>
          </a:xfrm>
        </p:spPr>
        <p:txBody>
          <a:bodyPr>
            <a:normAutofit/>
          </a:bodyPr>
          <a:lstStyle/>
          <a:p>
            <a:pPr marL="182880" algn="ctr"/>
            <a:r>
              <a:rPr lang="en-US" altLang="zh-TW" sz="3200" dirty="0"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救主救贖恩情</a:t>
            </a:r>
            <a:br>
              <a:rPr lang="en-US" altLang="zh-TW" sz="58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    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kiu-siok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un-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cheng</a:t>
            </a:r>
            <a:br>
              <a:rPr lang="en-PH" altLang="zh-TW" sz="6400" dirty="0">
                <a:latin typeface="Candara" pitchFamily="34" charset="0"/>
                <a:ea typeface="DFKai-SB" pitchFamily="65" charset="-120"/>
              </a:rPr>
            </a:br>
            <a:r>
              <a:rPr lang="en-PH" altLang="zh-TW" sz="64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功勞極其大</a:t>
            </a:r>
            <a:r>
              <a:rPr lang="zh-TW" altLang="en-US" sz="3500" dirty="0"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 lo 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br>
              <a:rPr lang="en-US" altLang="zh-TW" sz="58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200" dirty="0">
                <a:latin typeface="Candara" pitchFamily="34" charset="0"/>
                <a:ea typeface="DFKai-SB" pitchFamily="65" charset="-120"/>
              </a:rPr>
              <a:t>3.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Great things He hath taught us, 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great things He hath done,</a:t>
            </a:r>
            <a:endParaRPr lang="en-US" sz="35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808158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36342"/>
            <a:ext cx="9144000" cy="5181600"/>
          </a:xfrm>
        </p:spPr>
        <p:txBody>
          <a:bodyPr>
            <a:normAutofit/>
          </a:bodyPr>
          <a:lstStyle/>
          <a:p>
            <a:pPr marL="182880" algn="ctr"/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咱大家當吟詩</a:t>
            </a:r>
            <a:br>
              <a:rPr lang="en-US" altLang="zh-TW" sz="58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 tai-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si</a:t>
            </a:r>
            <a:br>
              <a:rPr lang="en-PH" altLang="zh-TW" sz="58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讚美永不息</a:t>
            </a:r>
            <a:r>
              <a:rPr lang="zh-TW" altLang="en-US" sz="3500" dirty="0"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5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O-  lo 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soah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br>
              <a:rPr lang="en-US" altLang="zh-TW" sz="58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And great our rejoicing 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thru Jesus the Son;</a:t>
            </a:r>
            <a:endParaRPr lang="en-US" sz="35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03285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-152400"/>
            <a:ext cx="9144000" cy="5638800"/>
          </a:xfrm>
        </p:spPr>
        <p:txBody>
          <a:bodyPr>
            <a:normAutofit/>
          </a:bodyPr>
          <a:lstStyle/>
          <a:p>
            <a:pPr marL="182880" algn="ctr"/>
            <a:r>
              <a:rPr lang="en-US" altLang="zh-TW" sz="3200" dirty="0"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榮光歸於上帝</a:t>
            </a:r>
            <a:br>
              <a:rPr lang="en-US" altLang="zh-TW" sz="58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Siong-te</a:t>
            </a:r>
            <a:br>
              <a:rPr lang="en-PH" altLang="zh-TW" sz="5800" dirty="0">
                <a:latin typeface="Candara" pitchFamily="34" charset="0"/>
                <a:ea typeface="DFKai-SB" pitchFamily="65" charset="-120"/>
              </a:rPr>
            </a:br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功勞已經成</a:t>
            </a:r>
            <a:r>
              <a:rPr lang="zh-TW" altLang="en-US" sz="3900" dirty="0"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lo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500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br>
              <a:rPr lang="en-US" altLang="zh-TW" sz="58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200" dirty="0">
                <a:latin typeface="Candara" pitchFamily="34" charset="0"/>
                <a:ea typeface="DFKai-SB" pitchFamily="65" charset="-120"/>
              </a:rPr>
              <a:t>1. 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To God be the glory 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great things He hath done!</a:t>
            </a:r>
            <a:endParaRPr lang="en-US" sz="35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658708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4068"/>
            <a:ext cx="9144000" cy="5029200"/>
          </a:xfrm>
        </p:spPr>
        <p:txBody>
          <a:bodyPr>
            <a:normAutofit/>
          </a:bodyPr>
          <a:lstStyle/>
          <a:p>
            <a:pPr marL="182880" algn="ctr"/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將來被提上天</a:t>
            </a:r>
            <a:br>
              <a:rPr lang="en-US" altLang="zh-TW" sz="58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Chiong-lai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pi the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-thi</a:t>
            </a:r>
            <a:r>
              <a:rPr lang="en-US" altLang="zh-TW" sz="3500" baseline="30000" dirty="0">
                <a:latin typeface="Candara" pitchFamily="34" charset="0"/>
                <a:ea typeface="DFKai-SB" pitchFamily="65" charset="-120"/>
              </a:rPr>
              <a:t>n</a:t>
            </a:r>
            <a:br>
              <a:rPr lang="en-PH" altLang="zh-TW" sz="64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與救主相見</a:t>
            </a:r>
            <a:r>
              <a:rPr lang="zh-TW" altLang="en-US" sz="3500" dirty="0"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Chu  sa</a:t>
            </a:r>
            <a:r>
              <a:rPr lang="en-US" altLang="zh-TW" sz="3500" baseline="30000" dirty="0">
                <a:latin typeface="Candara" pitchFamily="34" charset="0"/>
                <a:ea typeface="DFKai-SB" pitchFamily="65" charset="-120"/>
              </a:rPr>
              <a:t>n  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ki</a:t>
            </a:r>
            <a:r>
              <a:rPr lang="en-US" altLang="zh-TW" sz="3500" baseline="30000" dirty="0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br>
              <a:rPr lang="en-US" altLang="zh-TW" sz="58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But purer and higher 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and greater will be</a:t>
            </a:r>
            <a:endParaRPr lang="en-US" sz="35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62989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8600"/>
            <a:ext cx="9144000" cy="5181600"/>
          </a:xfrm>
        </p:spPr>
        <p:txBody>
          <a:bodyPr>
            <a:normAutofit/>
          </a:bodyPr>
          <a:lstStyle/>
          <a:p>
            <a:pPr marL="182880" algn="ctr"/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榮耀尊貴權能</a:t>
            </a:r>
            <a:br>
              <a:rPr lang="en-US" altLang="zh-TW" sz="58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   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iau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chun-kui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koan-leng</a:t>
            </a:r>
            <a:br>
              <a:rPr lang="en-PH" altLang="zh-TW" sz="6400" dirty="0">
                <a:latin typeface="DFKai-SB" pitchFamily="65" charset="-120"/>
                <a:ea typeface="DFKai-SB" pitchFamily="65" charset="-120"/>
              </a:rPr>
            </a:br>
            <a:r>
              <a:rPr lang="en-PH" altLang="zh-TW" sz="6400" dirty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都一齊歸祂</a:t>
            </a:r>
            <a:r>
              <a:rPr lang="zh-TW" altLang="en-US" sz="3500" dirty="0">
                <a:latin typeface="DFKai-SB" pitchFamily="65" charset="-120"/>
                <a:ea typeface="DFKai-SB" pitchFamily="65" charset="-120"/>
              </a:rPr>
              <a:t>。</a:t>
            </a:r>
            <a:br>
              <a:rPr lang="en-US" altLang="zh-TW" sz="39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Long  chit-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I.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br>
              <a:rPr lang="en-US" altLang="zh-TW" sz="58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Our wonder, our transport,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when Jesus we see.</a:t>
            </a:r>
            <a:endParaRPr lang="en-US" sz="35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289510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52400"/>
            <a:ext cx="9144000" cy="5334000"/>
          </a:xfrm>
        </p:spPr>
        <p:txBody>
          <a:bodyPr>
            <a:normAutofit/>
          </a:bodyPr>
          <a:lstStyle/>
          <a:p>
            <a:pPr marL="182880" algn="ctr"/>
            <a:r>
              <a:rPr lang="en-US" altLang="zh-TW" sz="4000" dirty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dirty="0"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dirty="0">
                <a:latin typeface="DFKai-SB" pitchFamily="65" charset="-120"/>
                <a:ea typeface="DFKai-SB" pitchFamily="65" charset="-120"/>
              </a:rPr>
              <a:t>)</a:t>
            </a:r>
            <a:br>
              <a:rPr lang="en-US" altLang="zh-TW" sz="64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讚美主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讚美主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O-   lo   Chu,     o-   lo   Chu,</a:t>
            </a:r>
            <a:br>
              <a:rPr lang="en-US" altLang="zh-TW" sz="3900" dirty="0">
                <a:latin typeface="Candara" pitchFamily="34" charset="0"/>
                <a:ea typeface="DFKai-SB" pitchFamily="65" charset="-120"/>
              </a:rPr>
            </a:br>
            <a:r>
              <a:rPr lang="zh-TW" altLang="en-US" sz="6400" dirty="0">
                <a:latin typeface="Candara" pitchFamily="34" charset="0"/>
                <a:ea typeface="DFKai-SB" pitchFamily="65" charset="-120"/>
              </a:rPr>
              <a:t>全地聽祂聲音</a:t>
            </a:r>
            <a:r>
              <a:rPr lang="en-US" altLang="zh-TW" sz="3900" dirty="0">
                <a:latin typeface="Candara" pitchFamily="34" charset="0"/>
                <a:ea typeface="DFKai-SB" pitchFamily="65" charset="-120"/>
              </a:rPr>
              <a:t>;</a:t>
            </a:r>
            <a:br>
              <a:rPr lang="en-US" altLang="zh-TW" sz="39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 toe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I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im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Praise the Lord, Praise the Lord 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Let the earth hear His voice!</a:t>
            </a:r>
            <a:endParaRPr lang="en-US" sz="35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039858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152400"/>
            <a:ext cx="9144000" cy="5181600"/>
          </a:xfrm>
        </p:spPr>
        <p:txBody>
          <a:bodyPr>
            <a:normAutofit/>
          </a:bodyPr>
          <a:lstStyle/>
          <a:p>
            <a:pPr marL="182880" algn="ctr"/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讚美主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讚美主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O-   lo   Chu,    o-   lo    Chu,</a:t>
            </a:r>
            <a:br>
              <a:rPr lang="en-US" altLang="zh-TW" sz="3900" dirty="0">
                <a:latin typeface="Candara" pitchFamily="34" charset="0"/>
                <a:ea typeface="DFKai-SB" pitchFamily="65" charset="-120"/>
              </a:rPr>
            </a:br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萬民出聲來吟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;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ban-bin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chhut-sia</a:t>
            </a:r>
            <a:r>
              <a:rPr lang="en-US" altLang="zh-TW" sz="3500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lai-gim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;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br>
              <a:rPr lang="en-US" altLang="zh-TW" sz="64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Praise the Lord, Praise the Lord 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Let the people rejoice</a:t>
            </a:r>
            <a:endParaRPr lang="en-US" sz="35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504149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0"/>
            <a:ext cx="9144000" cy="5486400"/>
          </a:xfrm>
        </p:spPr>
        <p:txBody>
          <a:bodyPr>
            <a:normAutofit/>
          </a:bodyPr>
          <a:lstStyle/>
          <a:p>
            <a:pPr marL="182880" algn="ctr"/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當來信主耶穌</a:t>
            </a:r>
            <a:br>
              <a:rPr lang="en-US" altLang="zh-TW" sz="64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 sin  Chu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so</a:t>
            </a:r>
            <a:br>
              <a:rPr lang="en-US" altLang="zh-TW" sz="64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得天父的愛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tit   Thi</a:t>
            </a:r>
            <a:r>
              <a:rPr lang="en-US" altLang="zh-TW" sz="3500" baseline="30000" dirty="0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Pe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 e 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O come to the Father 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thru Jesus the Son,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endParaRPr lang="en-US" sz="35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659416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榮光歸於上帝</a:t>
            </a:r>
            <a:endParaRPr lang="en-US" altLang="zh-TW" sz="58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Siong-te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功勞已經成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Kong-  lo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500" baseline="30000" dirty="0" err="1">
                <a:latin typeface="Candara" pitchFamily="34" charset="0"/>
                <a:ea typeface="DFKai-SB" pitchFamily="65" charset="-120"/>
              </a:rPr>
              <a:t>n</a:t>
            </a:r>
            <a:endParaRPr lang="en-US" altLang="zh-TW" sz="3500" baseline="300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And give Him the glory</a:t>
            </a:r>
          </a:p>
          <a:p>
            <a:pPr marL="45720" indent="0" algn="ctr">
              <a:buNone/>
            </a:pP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great things He hath done.</a:t>
            </a:r>
          </a:p>
          <a:p>
            <a:pPr marL="45720" indent="0" algn="ctr">
              <a:buNone/>
            </a:pPr>
            <a:br>
              <a:rPr lang="en-US" sz="3500" b="1" dirty="0"/>
            </a:br>
            <a:endParaRPr lang="en-US" sz="3500" b="1" dirty="0"/>
          </a:p>
          <a:p>
            <a:pPr marL="45720" indent="0" algn="ctr">
              <a:buNone/>
            </a:pPr>
            <a:endParaRPr lang="en-US" sz="3500" b="1" dirty="0"/>
          </a:p>
        </p:txBody>
      </p:sp>
    </p:spTree>
    <p:extLst>
      <p:ext uri="{BB962C8B-B14F-4D97-AF65-F5344CB8AC3E}">
        <p14:creationId xmlns:p14="http://schemas.microsoft.com/office/powerpoint/2010/main" val="2216387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0"/>
            <a:ext cx="9144000" cy="5410200"/>
          </a:xfrm>
        </p:spPr>
        <p:txBody>
          <a:bodyPr>
            <a:normAutofit/>
          </a:bodyPr>
          <a:lstStyle/>
          <a:p>
            <a:pPr marL="182880" algn="ctr"/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賜祂的獨生子</a:t>
            </a:r>
            <a:br>
              <a:rPr lang="en-US" altLang="zh-TW" sz="58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  I    e 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 si</a:t>
            </a:r>
            <a:r>
              <a:rPr lang="en-US" altLang="zh-TW" sz="3500" baseline="30000" dirty="0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aseline="30000" dirty="0" err="1">
                <a:latin typeface="Candara" pitchFamily="34" charset="0"/>
                <a:ea typeface="DFKai-SB" pitchFamily="65" charset="-120"/>
              </a:rPr>
              <a:t>n</a:t>
            </a:r>
            <a:br>
              <a:rPr lang="en-PH" altLang="zh-TW" sz="5800" dirty="0">
                <a:latin typeface="DFKai-SB" pitchFamily="65" charset="-120"/>
                <a:ea typeface="DFKai-SB" pitchFamily="65" charset="-120"/>
              </a:rPr>
            </a:br>
            <a:r>
              <a:rPr lang="en-PH" altLang="zh-TW" sz="5800" dirty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顯明祂的愛</a:t>
            </a:r>
            <a:r>
              <a:rPr lang="zh-TW" altLang="en-US" sz="3500" dirty="0"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5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beng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 I   e 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aseline="30000" dirty="0" err="1">
                <a:latin typeface="Candara" pitchFamily="34" charset="0"/>
                <a:ea typeface="DFKai-SB" pitchFamily="65" charset="-120"/>
              </a:rPr>
              <a:t>n</a:t>
            </a:r>
            <a:br>
              <a:rPr lang="en-US" altLang="zh-TW" sz="3500" baseline="30000" dirty="0">
                <a:latin typeface="Candara" pitchFamily="34" charset="0"/>
                <a:ea typeface="DFKai-SB" pitchFamily="65" charset="-120"/>
              </a:rPr>
            </a:br>
            <a:br>
              <a:rPr lang="en-US" altLang="zh-TW" sz="58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So loved He the world 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that He gave us His Son,</a:t>
            </a:r>
            <a:endParaRPr lang="en-US" sz="35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1917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28135"/>
            <a:ext cx="9144000" cy="5105400"/>
          </a:xfrm>
        </p:spPr>
        <p:txBody>
          <a:bodyPr>
            <a:normAutofit/>
          </a:bodyPr>
          <a:lstStyle/>
          <a:p>
            <a:pPr marL="182880" algn="ctr"/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犧牲寶貴生命</a:t>
            </a:r>
            <a:br>
              <a:rPr lang="en-US" altLang="zh-TW" sz="58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Hi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si</a:t>
            </a:r>
            <a:r>
              <a:rPr lang="en-US" altLang="zh-TW" sz="3500" baseline="30000" dirty="0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mia</a:t>
            </a:r>
            <a:br>
              <a:rPr lang="en-PH" altLang="zh-TW" sz="64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為贖罪受害</a:t>
            </a:r>
            <a:r>
              <a:rPr lang="zh-TW" altLang="en-US" sz="3500" dirty="0"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5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siok-choe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siu-hai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br>
              <a:rPr lang="en-US" altLang="zh-TW" sz="58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Who yielded His life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an atonement for sin</a:t>
            </a:r>
            <a:endParaRPr lang="en-US" sz="35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33566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52400"/>
            <a:ext cx="9144000" cy="5181600"/>
          </a:xfrm>
        </p:spPr>
        <p:txBody>
          <a:bodyPr>
            <a:normAutofit/>
          </a:bodyPr>
          <a:lstStyle/>
          <a:p>
            <a:pPr marL="182880" algn="ctr"/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恩典的門大開</a:t>
            </a:r>
            <a:br>
              <a:rPr lang="en-US" altLang="zh-TW" sz="58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un- tian e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mng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br>
              <a:rPr lang="en-PH" altLang="zh-TW" sz="6400" dirty="0">
                <a:latin typeface="DFKai-SB" pitchFamily="65" charset="-120"/>
                <a:ea typeface="DFKai-SB" pitchFamily="65" charset="-120"/>
              </a:rPr>
            </a:br>
            <a:r>
              <a:rPr lang="en-PH" altLang="zh-TW" sz="6400" dirty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人人可入來</a:t>
            </a:r>
            <a:r>
              <a:rPr lang="zh-TW" altLang="en-US" sz="3500" dirty="0">
                <a:latin typeface="DFKai-SB" pitchFamily="65" charset="-120"/>
                <a:ea typeface="DFKai-SB" pitchFamily="65" charset="-120"/>
              </a:rPr>
              <a:t>。</a:t>
            </a:r>
            <a:br>
              <a:rPr lang="en-US" altLang="zh-TW" sz="35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lang-lang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thang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jip-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.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br>
              <a:rPr lang="en-US" altLang="zh-TW" sz="58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And opened the Life-gate 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that all may go in.</a:t>
            </a:r>
            <a:endParaRPr lang="en-US" sz="35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20577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3517"/>
            <a:ext cx="9144000" cy="5486400"/>
          </a:xfrm>
        </p:spPr>
        <p:txBody>
          <a:bodyPr>
            <a:normAutofit/>
          </a:bodyPr>
          <a:lstStyle/>
          <a:p>
            <a:pPr marL="182880" algn="ctr"/>
            <a:r>
              <a:rPr lang="en-US" altLang="zh-TW" sz="4000" dirty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dirty="0"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dirty="0">
                <a:latin typeface="DFKai-SB" pitchFamily="65" charset="-120"/>
                <a:ea typeface="DFKai-SB" pitchFamily="65" charset="-120"/>
              </a:rPr>
              <a:t>)</a:t>
            </a:r>
            <a:br>
              <a:rPr lang="en-US" altLang="zh-TW" sz="64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讚美主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讚美主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O-  lo   Chu,      o-    lo  Chu,</a:t>
            </a:r>
            <a:br>
              <a:rPr lang="en-US" altLang="zh-TW" sz="39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latin typeface="Candara" pitchFamily="34" charset="0"/>
                <a:ea typeface="DFKai-SB" pitchFamily="65" charset="-120"/>
              </a:rPr>
              <a:t>  </a:t>
            </a:r>
            <a:r>
              <a:rPr lang="zh-TW" altLang="en-US" sz="6400" dirty="0">
                <a:latin typeface="Candara" pitchFamily="34" charset="0"/>
                <a:ea typeface="DFKai-SB" pitchFamily="65" charset="-120"/>
              </a:rPr>
              <a:t>全地聽祂聲音</a:t>
            </a:r>
            <a:r>
              <a:rPr lang="en-US" altLang="zh-TW" sz="3900" dirty="0">
                <a:latin typeface="Candara" pitchFamily="34" charset="0"/>
                <a:ea typeface="DFKai-SB" pitchFamily="65" charset="-120"/>
              </a:rPr>
              <a:t>;</a:t>
            </a:r>
            <a:br>
              <a:rPr lang="en-US" altLang="zh-TW" sz="39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 toe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aseline="300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I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aseline="300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im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Praise the Lord, Praise the Lord 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Let the earth hear His voice!</a:t>
            </a:r>
            <a:endParaRPr lang="en-US" sz="35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90580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32825"/>
            <a:ext cx="9144000" cy="5410200"/>
          </a:xfrm>
        </p:spPr>
        <p:txBody>
          <a:bodyPr>
            <a:normAutofit/>
          </a:bodyPr>
          <a:lstStyle/>
          <a:p>
            <a:pPr marL="182880" algn="ctr"/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讚美主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讚美主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O-   lo    Chu,     o-   lo   Chu,</a:t>
            </a:r>
            <a:br>
              <a:rPr lang="en-US" altLang="zh-TW" sz="3900" dirty="0">
                <a:latin typeface="Candara" pitchFamily="34" charset="0"/>
                <a:ea typeface="DFKai-SB" pitchFamily="65" charset="-120"/>
              </a:rPr>
            </a:br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萬民出聲來吟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;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ban-bin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chhut-sia</a:t>
            </a:r>
            <a:r>
              <a:rPr lang="en-US" altLang="zh-TW" sz="3500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lai-gim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;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br>
              <a:rPr lang="en-US" altLang="zh-TW" sz="64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Praise the Lord, Praise the Lord 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Let the people rejoice</a:t>
            </a:r>
            <a:endParaRPr lang="en-US" sz="35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5583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2400"/>
            <a:ext cx="9144000" cy="5334000"/>
          </a:xfrm>
        </p:spPr>
        <p:txBody>
          <a:bodyPr>
            <a:normAutofit/>
          </a:bodyPr>
          <a:lstStyle/>
          <a:p>
            <a:pPr marL="182880" algn="ctr"/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當來信主耶穌</a:t>
            </a:r>
            <a:br>
              <a:rPr lang="en-US" altLang="zh-TW" sz="64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sin  Chu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 so</a:t>
            </a:r>
            <a:br>
              <a:rPr lang="en-US" altLang="zh-TW" sz="64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>
                <a:latin typeface="DFKai-SB" pitchFamily="65" charset="-120"/>
                <a:ea typeface="DFKai-SB" pitchFamily="65" charset="-120"/>
              </a:rPr>
              <a:t>得天父的愛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，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tit   Thi</a:t>
            </a:r>
            <a:r>
              <a:rPr lang="en-US" altLang="zh-TW" sz="3500" baseline="30000" dirty="0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Pe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e 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O come to the Father 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thru Jesus the Son,</a:t>
            </a: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endParaRPr lang="en-US" sz="35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51957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4692" y="228600"/>
            <a:ext cx="9144000" cy="66294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榮光歸於上帝</a:t>
            </a:r>
            <a:endParaRPr lang="en-US" altLang="zh-TW" sz="58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Siong-te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dirty="0">
                <a:latin typeface="Candara" pitchFamily="34" charset="0"/>
                <a:ea typeface="DFKai-SB" pitchFamily="65" charset="-120"/>
              </a:rPr>
              <a:t>功勞已經成</a:t>
            </a:r>
            <a:r>
              <a:rPr lang="zh-TW" altLang="en-US" sz="3500" dirty="0"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Kong- lo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500" baseline="30000" dirty="0" err="1">
                <a:latin typeface="Candara" pitchFamily="34" charset="0"/>
                <a:ea typeface="DFKai-SB" pitchFamily="65" charset="-120"/>
              </a:rPr>
              <a:t>n</a:t>
            </a:r>
            <a:endParaRPr lang="en-US" altLang="zh-TW" sz="3500" baseline="300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br>
              <a:rPr lang="en-US" altLang="zh-TW" sz="3500" dirty="0"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And give Him the glory</a:t>
            </a:r>
          </a:p>
          <a:p>
            <a:pPr marL="45720" indent="0" algn="ctr">
              <a:buNone/>
            </a:pPr>
            <a:r>
              <a:rPr lang="en-US" altLang="zh-TW" sz="3500" dirty="0">
                <a:latin typeface="Candara" pitchFamily="34" charset="0"/>
                <a:ea typeface="DFKai-SB" pitchFamily="65" charset="-120"/>
              </a:rPr>
              <a:t>great things He hath done.</a:t>
            </a:r>
          </a:p>
          <a:p>
            <a:pPr marL="45720" indent="0" algn="ctr">
              <a:buNone/>
            </a:pPr>
            <a:br>
              <a:rPr lang="en-US" sz="3500" b="1" dirty="0"/>
            </a:br>
            <a:endParaRPr lang="en-US" sz="3500" b="1" dirty="0"/>
          </a:p>
          <a:p>
            <a:pPr marL="45720" indent="0" algn="ctr">
              <a:buNone/>
            </a:pPr>
            <a:endParaRPr lang="en-US" sz="3500" b="1" dirty="0"/>
          </a:p>
        </p:txBody>
      </p:sp>
    </p:spTree>
    <p:extLst>
      <p:ext uri="{BB962C8B-B14F-4D97-AF65-F5344CB8AC3E}">
        <p14:creationId xmlns:p14="http://schemas.microsoft.com/office/powerpoint/2010/main" val="24788440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397</TotalTime>
  <Words>931</Words>
  <Application>Microsoft Macintosh PowerPoint</Application>
  <PresentationFormat>Widescreen</PresentationFormat>
  <Paragraphs>43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DFKai-SB</vt:lpstr>
      <vt:lpstr>Arial</vt:lpstr>
      <vt:lpstr>Candara</vt:lpstr>
      <vt:lpstr>Corbel</vt:lpstr>
      <vt:lpstr>Parallax</vt:lpstr>
      <vt:lpstr>榮耀歸於上帝 To God Be the Glory</vt:lpstr>
      <vt:lpstr>1. 榮光歸於上帝 Eng-kng kui  ti  Siong-te 功勞已經成，  kong lo i-  keng chian，  1. To God be the glory  great things He hath done!</vt:lpstr>
      <vt:lpstr>賜祂的獨生子 su    I    e   tok-  sin- kian  顯明祂的愛， hian   beng   I   e   thian  So loved He the world  that He gave us His Son,</vt:lpstr>
      <vt:lpstr>犧牲寶貴生命 Hi  seng  po kui  sin- mia 為贖罪受害， ui siok-choe siu-hai,  Who yielded His life  an atonement for sin</vt:lpstr>
      <vt:lpstr>恩典的門大開   un- tian e  mng toa- khui   人人可入來。 lang-lang thang jip-lai.  And opened the Life-gate  that all may go in.</vt:lpstr>
      <vt:lpstr>(和) 讚美主，讚美主， O-  lo   Chu,      o-    lo  Chu,   全地聽祂聲音; choan-  toe  thian  I  sian  im,  Praise the Lord, Praise the Lord  Let the earth hear His voice!</vt:lpstr>
      <vt:lpstr>讚美主，讚美主， O-   lo    Chu,     o-   lo   Chu, 萬民出聲來吟; ban-bin chhut-sian lai-gim;  Praise the Lord, Praise the Lord  Let the people rejoice</vt:lpstr>
      <vt:lpstr>當來信主耶穌 Tioh  lai  sin  Chu  Ia-  so 得天父的愛， tit   Thin-  Pe  e   thian,  O come to the Father  thru Jesus the Son, </vt:lpstr>
      <vt:lpstr>PowerPoint Presentation</vt:lpstr>
      <vt:lpstr>2. 救主流出寶血      Kiu-Chu lau chhut po-huih  完成這救恩， oan- seng che kiu-un,  2. O perfect redemption,  the purchase of blood!</vt:lpstr>
      <vt:lpstr>當依靠主恩典 tioh oa- kho Chu un- tian 得上帝應允， tit  Siong- te  eng- un,  To ev’ry believer  the promise of God;</vt:lpstr>
      <vt:lpstr>雖然背逆天父 Sui- jian poe-gekThin-Pe  滿心大污穢， moa- sim  toa  u- oe,  The vilest offender  who truly believes,</vt:lpstr>
      <vt:lpstr>若誠心信靠祂 na seng- sim  sin- kho  I 卽時得赦罪。 Chek-  si  tit  sia- choe.  That moment from Jesus  a pardon receives.</vt:lpstr>
      <vt:lpstr>(和) 讚美主，讚美主， O-   lo   Chu,     o-   lo   Chu, 全地聽祂聲音; choan-  toe  thian  I  sian  im,  Praise the Lord, Praise the Lord  Let the earth hear His voice!</vt:lpstr>
      <vt:lpstr>讚美主，讚美主， O-   lo   Chu,    o-   lo   Chu, 萬民出聲來吟; ban-bin chhut-sian lai-gim;  Praise the Lord, Praise the Lord  Let the people rejoice</vt:lpstr>
      <vt:lpstr>當來信主耶穌 Tioh  lai  sin  Chu  Ia- so 得天父的愛， tit   Thin-   Pe   e   thian,  O come to the Father  thru Jesus the Son, </vt:lpstr>
      <vt:lpstr>PowerPoint Presentation</vt:lpstr>
      <vt:lpstr>3. 救主救贖恩情         Kiu-Chu kiu-siok un-cheng  功勞極其大， kong-  lo   kek-  ki   toa,  3. Great things He hath taught us,  great things He hath done,</vt:lpstr>
      <vt:lpstr>咱大家當吟詩 lan   tai-  ke  tioh gim- si 讚美永不息， O-  lo   eng  bo  soah,  And great our rejoicing  thru Jesus the Son;</vt:lpstr>
      <vt:lpstr>將來被提上天 Chiong-lai pi the chiun-thin 與救主相見， kap  Kiu- Chu  san   kin,  But purer and higher  and greater will be</vt:lpstr>
      <vt:lpstr>榮耀尊貴權能        eng- iau chun-kui koan-leng  都一齊歸祂。 Long  chit- choe  kui  I.  Our wonder, our transport,  when Jesus we see.</vt:lpstr>
      <vt:lpstr>(和) 讚美主，讚美主， O-   lo   Chu,     o-   lo   Chu, 全地聽祂聲音; choan-  toe  thian  I sian im,  Praise the Lord, Praise the Lord  Let the earth hear His voice!</vt:lpstr>
      <vt:lpstr>讚美主，讚美主， O-   lo   Chu,    o-   lo    Chu, 萬民出聲來吟; ban-bin chhut-sian lai-gim;  Praise the Lord, Praise the Lord  Let the people rejoice</vt:lpstr>
      <vt:lpstr>當來信主耶穌 Tioh   lai   sin  Chu  Ia- so 得天父的愛， tit   Thin-  Pe   e   thian,  O come to the Father  thru Jesus the Son,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榮耀歸於上帝 To God be the Glory</dc:title>
  <dc:creator>GGC Tech</dc:creator>
  <cp:lastModifiedBy>MIS GGC</cp:lastModifiedBy>
  <cp:revision>45</cp:revision>
  <dcterms:created xsi:type="dcterms:W3CDTF">2017-01-04T07:08:41Z</dcterms:created>
  <dcterms:modified xsi:type="dcterms:W3CDTF">2020-02-01T10:54:33Z</dcterms:modified>
</cp:coreProperties>
</file>